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7" d="100"/>
          <a:sy n="77" d="100"/>
        </p:scale>
        <p:origin x="141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34925" cap="flat" cmpd="sng">
            <a:solidFill>
              <a:srgbClr val="D98D2A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50">
              <a:latin typeface="Arial" charset="0"/>
              <a:cs typeface="+mn-cs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545998" y="5489575"/>
            <a:ext cx="6511925" cy="0"/>
          </a:xfrm>
          <a:prstGeom prst="line">
            <a:avLst/>
          </a:prstGeom>
          <a:noFill/>
          <a:ln w="34925">
            <a:solidFill>
              <a:srgbClr val="D98D2A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350">
              <a:latin typeface="Arial" charset="0"/>
              <a:cs typeface="+mn-cs"/>
            </a:endParaRPr>
          </a:p>
        </p:txBody>
      </p:sp>
      <p:sp>
        <p:nvSpPr>
          <p:cNvPr id="205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2" y="1524000"/>
            <a:ext cx="7623175" cy="1752600"/>
          </a:xfrm>
        </p:spPr>
        <p:txBody>
          <a:bodyPr/>
          <a:lstStyle>
            <a:lvl1pPr>
              <a:defRPr sz="3750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 dirty="0"/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04723" y="3581400"/>
            <a:ext cx="65532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10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 dirty="0"/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 flipV="1">
            <a:off x="1545998" y="5438775"/>
            <a:ext cx="6511925" cy="0"/>
          </a:xfrm>
          <a:prstGeom prst="line">
            <a:avLst/>
          </a:prstGeom>
          <a:noFill/>
          <a:ln w="22225">
            <a:solidFill>
              <a:srgbClr val="003366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Freeform 7"/>
          <p:cNvSpPr>
            <a:spLocks noChangeArrowheads="1"/>
          </p:cNvSpPr>
          <p:nvPr/>
        </p:nvSpPr>
        <p:spPr bwMode="auto">
          <a:xfrm>
            <a:off x="673099" y="1276350"/>
            <a:ext cx="7861301" cy="85725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2225" cap="flat" cmpd="sng">
            <a:solidFill>
              <a:srgbClr val="003366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50">
              <a:latin typeface="Arial" charset="0"/>
              <a:cs typeface="+mn-cs"/>
            </a:endParaRPr>
          </a:p>
        </p:txBody>
      </p:sp>
      <p:pic>
        <p:nvPicPr>
          <p:cNvPr id="9" name="Picture 10" descr="http://www.fie-conference.org/fie2010/Images/UVA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642862"/>
            <a:ext cx="2600846" cy="101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1" b="7660"/>
          <a:stretch/>
        </p:blipFill>
        <p:spPr bwMode="auto">
          <a:xfrm>
            <a:off x="5508104" y="5642862"/>
            <a:ext cx="1702113" cy="988256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011563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t>2016/2/26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449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t>2016/2/26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3023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1938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536472" y="5387975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5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1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758079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>
            <a:noFill/>
          </a:ln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4248" y="6410773"/>
            <a:ext cx="1666528" cy="29006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             </a:t>
            </a:r>
            <a:fld id="{59121542-0E34-4B47-B694-C76713D60329}" type="slidenum">
              <a:rPr lang="en-US" smtClean="0">
                <a:solidFill>
                  <a:srgbClr val="C57A31"/>
                </a:solidFill>
              </a:rPr>
              <a:pPr/>
              <a:t>‹#›</a:t>
            </a:fld>
            <a:endParaRPr lang="en-US" dirty="0">
              <a:solidFill>
                <a:srgbClr val="C57A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8821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10313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             </a:t>
            </a:r>
            <a:fld id="{59121542-0E34-4B47-B694-C76713D603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2436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10313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             </a:t>
            </a:r>
            <a:fld id="{59121542-0E34-4B47-B694-C76713D60329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3955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10313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             </a:t>
            </a:r>
            <a:fld id="{59121542-0E34-4B47-B694-C76713D60329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198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10313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             </a:t>
            </a:r>
            <a:fld id="{59121542-0E34-4B47-B694-C76713D60329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7096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10313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             </a:t>
            </a:r>
            <a:fld id="{59121542-0E34-4B47-B694-C76713D60329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1658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10313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             </a:t>
            </a:r>
            <a:fld id="{59121542-0E34-4B47-B694-C76713D60329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146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t>2016/2/26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3169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10313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             </a:t>
            </a:r>
            <a:fld id="{59121542-0E34-4B47-B694-C76713D60329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367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10313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             </a:t>
            </a:r>
            <a:fld id="{59121542-0E34-4B47-B694-C76713D60329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5441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10313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             </a:t>
            </a:r>
            <a:fld id="{59121542-0E34-4B47-B694-C76713D60329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386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t>2016/2/26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0529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3072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3072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t>2016/2/26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543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515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t>2016/2/26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45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t>2016/2/26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1517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t>2016/2/26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89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t>2016/2/26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835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7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4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2048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900">
                <a:latin typeface="Garamond" panose="02020404030301010803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204807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50">
              <a:latin typeface="Arial" charset="0"/>
              <a:cs typeface="+mn-cs"/>
            </a:endParaRPr>
          </a:p>
        </p:txBody>
      </p:sp>
      <p:sp>
        <p:nvSpPr>
          <p:cNvPr id="204808" name="Line 8"/>
          <p:cNvSpPr>
            <a:spLocks noChangeShapeType="1"/>
          </p:cNvSpPr>
          <p:nvPr/>
        </p:nvSpPr>
        <p:spPr bwMode="auto">
          <a:xfrm>
            <a:off x="457200" y="1326686"/>
            <a:ext cx="8229600" cy="0"/>
          </a:xfrm>
          <a:prstGeom prst="line">
            <a:avLst/>
          </a:prstGeom>
          <a:noFill/>
          <a:ln w="19050">
            <a:solidFill>
              <a:srgbClr val="CC66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350">
              <a:latin typeface="Arial" charset="0"/>
              <a:cs typeface="+mn-cs"/>
            </a:endParaRPr>
          </a:p>
        </p:txBody>
      </p:sp>
      <p:pic>
        <p:nvPicPr>
          <p:cNvPr id="1032" name="Picture 9" descr="HPLP Logo with Transparency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70"/>
          <a:stretch>
            <a:fillRect/>
          </a:stretch>
        </p:blipFill>
        <p:spPr bwMode="auto">
          <a:xfrm>
            <a:off x="0" y="6411017"/>
            <a:ext cx="654049" cy="351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4220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250">
          <a:solidFill>
            <a:schemeClr val="tx1"/>
          </a:solidFill>
          <a:latin typeface="+mn-lt"/>
          <a:ea typeface="+mn-ea"/>
          <a:cs typeface="+mn-cs"/>
        </a:defRPr>
      </a:lvl1pPr>
      <a:lvl2pPr marL="502444" indent="-244079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1950">
          <a:solidFill>
            <a:schemeClr val="tx1"/>
          </a:solidFill>
          <a:latin typeface="+mn-lt"/>
        </a:defRPr>
      </a:lvl2pPr>
      <a:lvl3pPr marL="766763" indent="-263129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1650">
          <a:solidFill>
            <a:schemeClr val="tx1"/>
          </a:solidFill>
          <a:latin typeface="+mn-lt"/>
        </a:defRPr>
      </a:lvl3pPr>
      <a:lvl4pPr marL="1004888" indent="-236935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1500">
          <a:solidFill>
            <a:schemeClr val="tx1"/>
          </a:solidFill>
          <a:latin typeface="+mn-lt"/>
        </a:defRPr>
      </a:lvl4pPr>
      <a:lvl5pPr marL="1260872" indent="-2547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500">
          <a:solidFill>
            <a:schemeClr val="tx1"/>
          </a:solidFill>
          <a:latin typeface="+mn-lt"/>
        </a:defRPr>
      </a:lvl5pPr>
      <a:lvl6pPr marL="1603772" indent="-2547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6pPr>
      <a:lvl7pPr marL="1946672" indent="-2547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7pPr>
      <a:lvl8pPr marL="2289572" indent="-2547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8pPr>
      <a:lvl9pPr marL="2632472" indent="-2547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15918"/>
            <a:ext cx="822960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5052"/>
            <a:ext cx="8229600" cy="4865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2048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anose="02020404030301010803" pitchFamily="18" charset="0"/>
              </a:defRPr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4807" name="Freeform 7"/>
          <p:cNvSpPr>
            <a:spLocks noChangeArrowheads="1"/>
          </p:cNvSpPr>
          <p:nvPr/>
        </p:nvSpPr>
        <p:spPr bwMode="auto">
          <a:xfrm>
            <a:off x="381000" y="228600"/>
            <a:ext cx="8302752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8575" cap="flat" cmpd="sng">
            <a:solidFill>
              <a:srgbClr val="D98D2A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>
            <a:off x="381000" y="6286500"/>
            <a:ext cx="8302752" cy="0"/>
          </a:xfrm>
          <a:prstGeom prst="line">
            <a:avLst/>
          </a:prstGeom>
          <a:noFill/>
          <a:ln w="28575">
            <a:solidFill>
              <a:srgbClr val="D98D2A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>
            <a:off x="381000" y="6237429"/>
            <a:ext cx="8302752" cy="0"/>
          </a:xfrm>
          <a:prstGeom prst="line">
            <a:avLst/>
          </a:prstGeom>
          <a:noFill/>
          <a:ln w="19050">
            <a:solidFill>
              <a:srgbClr val="003366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n w="19050">
                <a:solidFill>
                  <a:srgbClr val="003366"/>
                </a:solidFill>
              </a:ln>
            </a:endParaRPr>
          </a:p>
        </p:txBody>
      </p:sp>
      <p:pic>
        <p:nvPicPr>
          <p:cNvPr id="12" name="Picture 3" descr="rolg_scorange.fh.tif                                           00033A04Macintosh HD                   B5E539BA: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48" y="6358794"/>
            <a:ext cx="421704" cy="429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1" b="7660"/>
          <a:stretch/>
        </p:blipFill>
        <p:spPr bwMode="auto">
          <a:xfrm>
            <a:off x="8172400" y="6309319"/>
            <a:ext cx="936104" cy="543507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333478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00336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4579" y="3933056"/>
            <a:ext cx="6553200" cy="1600200"/>
          </a:xfrm>
        </p:spPr>
        <p:txBody>
          <a:bodyPr/>
          <a:lstStyle/>
          <a:p>
            <a:pPr algn="ctr"/>
            <a:endParaRPr lang="en-US" sz="2400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756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 </a:t>
            </a:r>
            <a:fld id="{59121542-0E34-4B47-B694-C76713D60329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C57A31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C57A3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80165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             </a:t>
            </a:r>
            <a:fld id="{59121542-0E34-4B47-B694-C76713D60329}" type="slidenum">
              <a:rPr lang="en-US" smtClean="0">
                <a:solidFill>
                  <a:srgbClr val="C57A31"/>
                </a:solidFill>
              </a:rPr>
              <a:pPr/>
              <a:t>3</a:t>
            </a:fld>
            <a:endParaRPr lang="en-US" dirty="0">
              <a:solidFill>
                <a:srgbClr val="C57A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94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             </a:t>
            </a:r>
            <a:fld id="{59121542-0E34-4B47-B694-C76713D60329}" type="slidenum">
              <a:rPr lang="en-US" smtClean="0">
                <a:solidFill>
                  <a:srgbClr val="C57A31"/>
                </a:solidFill>
              </a:rPr>
              <a:pPr/>
              <a:t>4</a:t>
            </a:fld>
            <a:endParaRPr lang="en-US" dirty="0">
              <a:solidFill>
                <a:srgbClr val="C57A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044804"/>
      </p:ext>
    </p:extLst>
  </p:cSld>
  <p:clrMapOvr>
    <a:masterClrMapping/>
  </p:clrMapOvr>
</p:sld>
</file>

<file path=ppt/theme/theme1.xml><?xml version="1.0" encoding="utf-8"?>
<a:theme xmlns:a="http://schemas.openxmlformats.org/drawingml/2006/main" name="hplp2">
  <a:themeElements>
    <a:clrScheme name="Custom 2">
      <a:dk1>
        <a:srgbClr val="000000"/>
      </a:dk1>
      <a:lt1>
        <a:srgbClr val="FFFFFF"/>
      </a:lt1>
      <a:dk2>
        <a:srgbClr val="002060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Office Them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hplp2" id="{BE4C0554-7736-4F69-BB8D-6CE1A0E603CE}" vid="{7AEB4214-377E-4F20-BAE3-4491EF93543F}"/>
    </a:ext>
  </a:extLst>
</a:theme>
</file>

<file path=ppt/theme/theme2.xml><?xml version="1.0" encoding="utf-8"?>
<a:theme xmlns:a="http://schemas.openxmlformats.org/drawingml/2006/main" name="1_hplp">
  <a:themeElements>
    <a:clrScheme name="Custom 5">
      <a:dk1>
        <a:srgbClr val="000000"/>
      </a:dk1>
      <a:lt1>
        <a:srgbClr val="FFFFFF"/>
      </a:lt1>
      <a:dk2>
        <a:srgbClr val="002060"/>
      </a:dk2>
      <a:lt2>
        <a:srgbClr val="5F5F5F"/>
      </a:lt2>
      <a:accent1>
        <a:srgbClr val="D98D2A"/>
      </a:accent1>
      <a:accent2>
        <a:srgbClr val="002060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Office Them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hplp" id="{C4F69547-05BB-4211-A8B6-E3DF53533812}" vid="{22A5096A-B9CD-41BC-AF65-FC03FDB3C64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</Words>
  <Application>Microsoft Office PowerPoint</Application>
  <PresentationFormat>On-screen Show (4:3)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Garamond</vt:lpstr>
      <vt:lpstr>Wingdings</vt:lpstr>
      <vt:lpstr>hplp2</vt:lpstr>
      <vt:lpstr>1_hplp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Xinfei Guo</dc:creator>
  <cp:lastModifiedBy>Xinfei Guo</cp:lastModifiedBy>
  <cp:revision>1</cp:revision>
  <dcterms:created xsi:type="dcterms:W3CDTF">2016-02-26T16:17:18Z</dcterms:created>
  <dcterms:modified xsi:type="dcterms:W3CDTF">2016-02-26T16:18:30Z</dcterms:modified>
</cp:coreProperties>
</file>